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handoutMasterIdLst>
    <p:handoutMasterId r:id="rId9"/>
  </p:handoutMasterIdLst>
  <p:sldIdLst>
    <p:sldId id="256" r:id="rId2"/>
    <p:sldId id="263" r:id="rId3"/>
    <p:sldId id="257" r:id="rId4"/>
    <p:sldId id="261" r:id="rId5"/>
    <p:sldId id="260" r:id="rId6"/>
    <p:sldId id="258" r:id="rId7"/>
    <p:sldId id="262" r:id="rId8"/>
  </p:sldIdLst>
  <p:sldSz cx="12192000" cy="6858000"/>
  <p:notesSz cx="6858000" cy="9144000"/>
  <p:embeddedFontLst>
    <p:embeddedFont>
      <p:font typeface="Oswald-Regular-Italic" panose="02000503000000000000" pitchFamily="2" charset="0"/>
      <p:italic r:id="rId10"/>
    </p:embeddedFont>
    <p:embeddedFont>
      <p:font typeface="Oswald-ExtraLight-Italic" panose="02000303000000000000" pitchFamily="2" charset="0"/>
      <p:italic r:id="rId11"/>
    </p:embeddedFont>
    <p:embeddedFont>
      <p:font typeface="Oswald Regular" panose="020B0604020202020204" charset="0"/>
      <p:regular r:id="rId12"/>
    </p:embeddedFont>
    <p:embeddedFont>
      <p:font typeface="Oswald-Medium-Italic" panose="02000603000000000000" pitchFamily="2" charset="0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Oswald" panose="020B0604020202020204" charset="0"/>
      <p:regular r:id="rId20"/>
      <p:bold r:id="rId21"/>
      <p:italic r:id="rId22"/>
      <p:boldItalic r:id="rId23"/>
    </p:embeddedFont>
    <p:embeddedFont>
      <p:font typeface="Oswald-DemiBold-Italic" panose="02000703000000000000" pitchFamily="2" charset="0"/>
      <p:boldItalic r:id="rId24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F8"/>
    <a:srgbClr val="FFEAE7"/>
    <a:srgbClr val="FF0054"/>
    <a:srgbClr val="FF2500"/>
    <a:srgbClr val="DA1F00"/>
    <a:srgbClr val="FF4600"/>
    <a:srgbClr val="FF4614"/>
    <a:srgbClr val="FF0000"/>
    <a:srgbClr val="2A363B"/>
    <a:srgbClr val="2A42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768" y="13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3" r:id="rId4"/>
    <p:sldLayoutId id="2147483660" r:id="rId5"/>
    <p:sldLayoutId id="2147483664" r:id="rId6"/>
    <p:sldLayoutId id="2147483661" r:id="rId7"/>
    <p:sldLayoutId id="2147483665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</p:sldLayoutIdLst>
  <p:transition spd="med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0054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581449"/>
            <a:ext cx="5685034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0054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tx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tx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004817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0054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54" r="47654"/>
          <a:stretch/>
        </p:blipFill>
        <p:spPr>
          <a:xfrm>
            <a:off x="-5143501" y="0"/>
            <a:ext cx="10287002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904184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Teilnehmer benötigen Informationen zu:</a:t>
            </a:r>
          </a:p>
          <a:p>
            <a:r>
              <a:rPr lang="de-DE" dirty="0" smtClean="0"/>
              <a:t>Anreise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778" r="17778"/>
          <a:stretch/>
        </p:blipFill>
        <p:spPr>
          <a:xfrm>
            <a:off x="-5143500" y="0"/>
            <a:ext cx="10287000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Verfügbarkeit auf allen Geräten</a:t>
            </a:r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</Words>
  <Application>Microsoft Office PowerPoint</Application>
  <PresentationFormat>Breitbild</PresentationFormat>
  <Paragraphs>23</Paragraphs>
  <Slides>7</Slides>
  <Notes>0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7" baseType="lpstr">
      <vt:lpstr>Arial</vt:lpstr>
      <vt:lpstr>Oswald-Regular-Italic</vt:lpstr>
      <vt:lpstr>Oswald-ExtraLight-Italic</vt:lpstr>
      <vt:lpstr>Oswald Regular</vt:lpstr>
      <vt:lpstr>Oswald-Medium-Italic</vt:lpstr>
      <vt:lpstr>Calibri</vt:lpstr>
      <vt:lpstr>Calibri Light</vt:lpstr>
      <vt:lpstr>Oswald</vt:lpstr>
      <vt:lpstr>Oswald-DemiBold-Italic</vt:lpstr>
      <vt:lpstr>Office</vt:lpstr>
      <vt:lpstr>Erarbeitung einer  Konferenz-Website</vt:lpstr>
      <vt:lpstr>Erarbeitung einer  Konferenz-Website</vt:lpstr>
      <vt:lpstr>Gliederung</vt:lpstr>
      <vt:lpstr>Motivation</vt:lpstr>
      <vt:lpstr>Motivation</vt:lpstr>
      <vt:lpstr>Rahmenbedingungen</vt:lpstr>
      <vt:lpstr>Anforderungen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99</cp:revision>
  <dcterms:created xsi:type="dcterms:W3CDTF">2017-06-21T14:05:39Z</dcterms:created>
  <dcterms:modified xsi:type="dcterms:W3CDTF">2017-07-12T07:30:05Z</dcterms:modified>
</cp:coreProperties>
</file>

<file path=docProps/thumbnail.jpeg>
</file>